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36"/>
  </p:notesMasterIdLst>
  <p:handoutMasterIdLst>
    <p:handoutMasterId r:id="rId37"/>
  </p:handoutMasterIdLst>
  <p:sldIdLst>
    <p:sldId id="269" r:id="rId3"/>
    <p:sldId id="321" r:id="rId4"/>
    <p:sldId id="270" r:id="rId5"/>
    <p:sldId id="300" r:id="rId6"/>
    <p:sldId id="301" r:id="rId7"/>
    <p:sldId id="339" r:id="rId8"/>
    <p:sldId id="272" r:id="rId9"/>
    <p:sldId id="345" r:id="rId10"/>
    <p:sldId id="322" r:id="rId11"/>
    <p:sldId id="341" r:id="rId12"/>
    <p:sldId id="308" r:id="rId13"/>
    <p:sldId id="348" r:id="rId14"/>
    <p:sldId id="309" r:id="rId15"/>
    <p:sldId id="314" r:id="rId16"/>
    <p:sldId id="282" r:id="rId17"/>
    <p:sldId id="324" r:id="rId18"/>
    <p:sldId id="346" r:id="rId19"/>
    <p:sldId id="329" r:id="rId20"/>
    <p:sldId id="330" r:id="rId21"/>
    <p:sldId id="347" r:id="rId22"/>
    <p:sldId id="331" r:id="rId23"/>
    <p:sldId id="340" r:id="rId24"/>
    <p:sldId id="332" r:id="rId25"/>
    <p:sldId id="333" r:id="rId26"/>
    <p:sldId id="334" r:id="rId27"/>
    <p:sldId id="318" r:id="rId28"/>
    <p:sldId id="304" r:id="rId29"/>
    <p:sldId id="305" r:id="rId30"/>
    <p:sldId id="319" r:id="rId31"/>
    <p:sldId id="328" r:id="rId32"/>
    <p:sldId id="302" r:id="rId33"/>
    <p:sldId id="327" r:id="rId34"/>
    <p:sldId id="280" r:id="rId35"/>
  </p:sldIdLst>
  <p:sldSz cx="10080625" cy="7559675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8F728993-EBAF-406A-BE05-25BD9A91957E}">
          <p14:sldIdLst>
            <p14:sldId id="269"/>
            <p14:sldId id="321"/>
            <p14:sldId id="270"/>
            <p14:sldId id="300"/>
            <p14:sldId id="301"/>
            <p14:sldId id="339"/>
            <p14:sldId id="272"/>
            <p14:sldId id="345"/>
            <p14:sldId id="322"/>
            <p14:sldId id="341"/>
            <p14:sldId id="308"/>
            <p14:sldId id="348"/>
            <p14:sldId id="309"/>
            <p14:sldId id="314"/>
            <p14:sldId id="282"/>
            <p14:sldId id="324"/>
            <p14:sldId id="346"/>
            <p14:sldId id="329"/>
            <p14:sldId id="330"/>
            <p14:sldId id="347"/>
            <p14:sldId id="331"/>
            <p14:sldId id="340"/>
            <p14:sldId id="332"/>
            <p14:sldId id="333"/>
            <p14:sldId id="334"/>
            <p14:sldId id="318"/>
            <p14:sldId id="304"/>
            <p14:sldId id="305"/>
            <p14:sldId id="319"/>
            <p14:sldId id="328"/>
            <p14:sldId id="302"/>
            <p14:sldId id="327"/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58" userDrawn="1">
          <p15:clr>
            <a:srgbClr val="A4A3A4"/>
          </p15:clr>
        </p15:guide>
        <p15:guide id="2" pos="317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684" y="60"/>
      </p:cViewPr>
      <p:guideLst>
        <p:guide orient="horz" pos="2358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5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Datumsplatzhalter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Fußzeilenplatzhalter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Foliennummernplatzhalter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91594715-0070-4B03-946D-353DF2FDA246}" type="slidenum">
              <a:t>‹Nr.›</a:t>
            </a:fld>
            <a:endParaRPr lang="de-DE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59553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4" name="Kopfzeilenplatzhalter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de-DE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5" name="Datumsplatzhalter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de-DE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6" name="Fußzeilenplatzhalter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rtl="0" hangingPunct="0">
              <a:buNone/>
              <a:tabLst/>
              <a:defRPr lang="de-DE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7" name="Foliennummernplatzhalter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de-DE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4576395F-43F8-427D-A360-46B6D487BBE3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4627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de-DE" sz="2000" b="0" i="0" u="none" strike="noStrike" kern="1200">
        <a:ln>
          <a:noFill/>
        </a:ln>
        <a:latin typeface="Arial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/>
          <p:nvPr/>
        </p:nvSpPr>
        <p:spPr>
          <a:xfrm>
            <a:off x="3850354" y="9428559"/>
            <a:ext cx="2944812" cy="49546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5515" tIns="47931" rIns="95515" bIns="47931" anchor="b" anchorCtr="0" compatLnSpc="0"/>
          <a:lstStyle/>
          <a:p>
            <a:pPr algn="r">
              <a:defRPr sz="1800"/>
            </a:pPr>
            <a:fld id="{97204370-B7CB-4F47-BB1A-6D7E8BBC3683}" type="slidenum">
              <a:rPr>
                <a:solidFill>
                  <a:prstClr val="black"/>
                </a:solidFill>
              </a:rPr>
              <a:pPr algn="r">
                <a:defRPr sz="1800"/>
              </a:pPr>
              <a:t>1</a:t>
            </a:fld>
            <a:endParaRPr lang="de-DE" sz="1300">
              <a:solidFill>
                <a:srgbClr val="000000"/>
              </a:solidFill>
            </a:endParaRPr>
          </a:p>
        </p:txBody>
      </p:sp>
      <p:sp>
        <p:nvSpPr>
          <p:cNvPr id="3" name="PlaceHolder 2"/>
          <p:cNvSpPr txBox="1">
            <a:spLocks noGrp="1"/>
          </p:cNvSpPr>
          <p:nvPr>
            <p:ph type="body" sz="quarter" idx="1"/>
          </p:nvPr>
        </p:nvSpPr>
        <p:spPr>
          <a:xfrm>
            <a:off x="679758" y="4715152"/>
            <a:ext cx="5437374" cy="4466195"/>
          </a:xfrm>
        </p:spPr>
        <p:txBody>
          <a:bodyPr wrap="square" lIns="95515" tIns="47931" rIns="95515" bIns="47931" anchor="t"/>
          <a:lstStyle/>
          <a:p>
            <a:pPr lvl="0"/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>
                <a:solidFill>
                  <a:prstClr val="black"/>
                </a:solidFill>
              </a:rPr>
              <a:t>28.05.2014</a:t>
            </a:r>
          </a:p>
        </p:txBody>
      </p:sp>
      <p:sp>
        <p:nvSpPr>
          <p:cNvPr id="5" name="Kopfzeilenplatzhalt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>
                <a:solidFill>
                  <a:prstClr val="black"/>
                </a:solidFill>
              </a:rPr>
              <a:t>Notizen Franz Hoppe</a:t>
            </a:r>
          </a:p>
        </p:txBody>
      </p:sp>
    </p:spTree>
    <p:extLst>
      <p:ext uri="{BB962C8B-B14F-4D97-AF65-F5344CB8AC3E}">
        <p14:creationId xmlns:p14="http://schemas.microsoft.com/office/powerpoint/2010/main" val="1726432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4576395F-43F8-427D-A360-46B6D487BBE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580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9969EC6-EFA2-4D27-9977-EE78703F309C}" type="slidenum">
              <a:t>19</a:t>
            </a:fld>
            <a:endParaRPr lang="de-DE"/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9229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09AE881-20C3-4123-B5A0-46AF2C9FA672}" type="slidenum">
              <a:t>24</a:t>
            </a:fld>
            <a:endParaRPr lang="de-DE"/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2617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D8F691C-0A76-42E8-891C-CC398EE66388}" type="slidenum">
              <a:t>25</a:t>
            </a:fld>
            <a:endParaRPr lang="de-DE"/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0561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369B82E-81B4-4F78-878C-D4FAAF5DE09F}" type="slidenum">
              <a:t>31</a:t>
            </a:fld>
            <a:endParaRPr lang="de-DE"/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5060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369B82E-81B4-4F78-878C-D4FAAF5DE09F}" type="slidenum">
              <a:t>32</a:t>
            </a:fld>
            <a:endParaRPr lang="de-DE"/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1107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6047" y="2348400"/>
            <a:ext cx="8568531" cy="162043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4079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3039" y="278415"/>
            <a:ext cx="8732151" cy="1259549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3039" y="1768686"/>
            <a:ext cx="8743157" cy="51861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759483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3039" y="278415"/>
            <a:ext cx="8652767" cy="1259549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16208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77010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414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0" y="1"/>
            <a:ext cx="832247" cy="7558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3CC33"/>
          </a:solidFill>
          <a:ln>
            <a:noFill/>
            <a:prstDash val="solid"/>
          </a:ln>
        </p:spPr>
        <p:txBody>
          <a:bodyPr vert="horz" wrap="square" lIns="99208" tIns="49604" rIns="99208" bIns="49604" anchorCtr="0" compatLnSpc="0"/>
          <a:lstStyle/>
          <a:p>
            <a:pPr hangingPunct="0"/>
            <a:endParaRPr lang="de-DE" sz="1984">
              <a:solidFill>
                <a:prstClr val="black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ustomShape 2"/>
          <p:cNvSpPr/>
          <p:nvPr/>
        </p:nvSpPr>
        <p:spPr>
          <a:xfrm>
            <a:off x="833039" y="6954107"/>
            <a:ext cx="9246791" cy="60477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3CC33"/>
          </a:solidFill>
          <a:ln>
            <a:noFill/>
            <a:prstDash val="solid"/>
          </a:ln>
        </p:spPr>
        <p:txBody>
          <a:bodyPr vert="horz" wrap="square" lIns="99208" tIns="180000" rIns="99208" bIns="49604" anchorCtr="0" compatLnSpc="0"/>
          <a:lstStyle/>
          <a:p>
            <a:pPr hangingPunct="0"/>
            <a:r>
              <a:rPr lang="de-DE" sz="1984" dirty="0">
                <a:solidFill>
                  <a:prstClr val="black"/>
                </a:solidFill>
                <a:latin typeface="Arial" pitchFamily="18"/>
                <a:ea typeface="Microsoft YaHei" pitchFamily="2"/>
                <a:cs typeface="Mangal" pitchFamily="2"/>
              </a:rPr>
              <a:t>Wir haben Zukunft! – 01.06.2017</a:t>
            </a:r>
          </a:p>
        </p:txBody>
      </p:sp>
      <p:sp>
        <p:nvSpPr>
          <p:cNvPr id="4" name="CustomShape 3"/>
          <p:cNvSpPr/>
          <p:nvPr/>
        </p:nvSpPr>
        <p:spPr>
          <a:xfrm>
            <a:off x="9802415" y="0"/>
            <a:ext cx="277416" cy="69533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3CC33"/>
          </a:solidFill>
          <a:ln>
            <a:noFill/>
            <a:prstDash val="solid"/>
          </a:ln>
        </p:spPr>
        <p:txBody>
          <a:bodyPr vert="horz" wrap="square" lIns="99208" tIns="49604" rIns="99208" bIns="49604" anchorCtr="0" compatLnSpc="0"/>
          <a:lstStyle/>
          <a:p>
            <a:pPr hangingPunct="0"/>
            <a:endParaRPr lang="de-DE" sz="1984">
              <a:solidFill>
                <a:prstClr val="black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6" cstate="print">
            <a:lum/>
            <a:alphaModFix/>
          </a:blip>
          <a:srcRect/>
          <a:stretch>
            <a:fillRect/>
          </a:stretch>
        </p:blipFill>
        <p:spPr>
          <a:xfrm>
            <a:off x="132953" y="300800"/>
            <a:ext cx="540147" cy="6381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elplatzhalter 8"/>
          <p:cNvSpPr>
            <a:spLocks noGrp="1"/>
          </p:cNvSpPr>
          <p:nvPr>
            <p:ph type="title"/>
          </p:nvPr>
        </p:nvSpPr>
        <p:spPr>
          <a:xfrm>
            <a:off x="832247" y="302737"/>
            <a:ext cx="8744347" cy="1259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idx="1"/>
          </p:nvPr>
        </p:nvSpPr>
        <p:spPr>
          <a:xfrm>
            <a:off x="832247" y="1763925"/>
            <a:ext cx="8744347" cy="5189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	Zweite Ebene</a:t>
            </a:r>
          </a:p>
        </p:txBody>
      </p:sp>
    </p:spTree>
    <p:extLst>
      <p:ext uri="{BB962C8B-B14F-4D97-AF65-F5344CB8AC3E}">
        <p14:creationId xmlns:p14="http://schemas.microsoft.com/office/powerpoint/2010/main" val="1942269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lvl="0" algn="ctr" rtl="0" hangingPunct="1">
        <a:buFontTx/>
        <a:buNone/>
        <a:tabLst/>
        <a:defRPr lang="de-DE" sz="3086" b="1" i="0" u="none" strike="noStrike" kern="1200" spc="0">
          <a:ln>
            <a:noFill/>
          </a:ln>
          <a:solidFill>
            <a:srgbClr val="000000"/>
          </a:solidFill>
          <a:latin typeface="Comic Sans MS" pitchFamily="66" charset="0"/>
          <a:ea typeface="Comic Sans MS" pitchFamily="66" charset="0"/>
          <a:cs typeface="Comic Sans MS" pitchFamily="66" charset="0"/>
        </a:defRPr>
      </a:lvl1pPr>
    </p:titleStyle>
    <p:bodyStyle>
      <a:lvl1pPr marL="503972" indent="-503972" algn="l" rtl="0" hangingPunct="1">
        <a:spcBef>
          <a:spcPts val="0"/>
        </a:spcBef>
        <a:spcAft>
          <a:spcPts val="1562"/>
        </a:spcAft>
        <a:buFont typeface="Arial" pitchFamily="34" charset="0"/>
        <a:buChar char="•"/>
        <a:tabLst/>
        <a:defRPr lang="de-DE" sz="2646" b="0" i="0" u="none" strike="noStrike" kern="1200" spc="0">
          <a:ln>
            <a:noFill/>
          </a:ln>
          <a:solidFill>
            <a:srgbClr val="000000"/>
          </a:solidFill>
          <a:latin typeface="Comic Sans MS" pitchFamily="66" charset="0"/>
        </a:defRPr>
      </a:lvl1pPr>
      <a:lvl2pPr marL="600217" indent="-208239">
        <a:spcAft>
          <a:spcPts val="661"/>
        </a:spcAft>
        <a:buFont typeface="Symbol" pitchFamily="18" charset="2"/>
        <a:buChar char="-"/>
        <a:defRPr sz="2205">
          <a:latin typeface="Comic Sans MS" pitchFamily="66" charset="0"/>
        </a:defRPr>
      </a:lvl2pPr>
      <a:lvl3pPr>
        <a:defRPr sz="3086">
          <a:latin typeface="Comic Sans MS" pitchFamily="66" charset="0"/>
        </a:defRPr>
      </a:lvl3pPr>
      <a:lvl4pPr>
        <a:defRPr sz="3086">
          <a:latin typeface="Comic Sans MS" pitchFamily="66" charset="0"/>
        </a:defRPr>
      </a:lvl4pPr>
      <a:lvl5pPr>
        <a:defRPr sz="3527">
          <a:latin typeface="Comic Sans MS" pitchFamily="66" charset="0"/>
        </a:defRPr>
      </a:lvl5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315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93738" y="2012950"/>
            <a:ext cx="8693150" cy="4795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93738" y="7007225"/>
            <a:ext cx="226695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D36C8-3DF4-40A1-B683-B5DB312C6E48}" type="datetimeFigureOut">
              <a:rPr lang="de-DE" smtClean="0"/>
              <a:t>30.05.2017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338513" y="7007225"/>
            <a:ext cx="34036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119938" y="7007225"/>
            <a:ext cx="226695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F18EC-23C1-47A6-BF19-C6D68E8869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318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" r="21303"/>
          <a:stretch/>
        </p:blipFill>
        <p:spPr>
          <a:xfrm>
            <a:off x="773722" y="14068"/>
            <a:ext cx="9041683" cy="6971523"/>
          </a:xfrm>
          <a:prstGeom prst="rect">
            <a:avLst/>
          </a:prstGeom>
        </p:spPr>
      </p:pic>
      <p:sp>
        <p:nvSpPr>
          <p:cNvPr id="3" name="TextShape 1"/>
          <p:cNvSpPr/>
          <p:nvPr/>
        </p:nvSpPr>
        <p:spPr>
          <a:xfrm>
            <a:off x="786282" y="1741184"/>
            <a:ext cx="8975560" cy="37721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9208" tIns="49604" rIns="99208" bIns="49604" anchor="ctr" anchorCtr="0" compatLnSpc="0"/>
          <a:lstStyle/>
          <a:p>
            <a:pPr hangingPunct="0">
              <a:defRPr sz="1800"/>
            </a:pPr>
            <a:r>
              <a:rPr lang="de-DE" sz="6000" b="1" dirty="0" err="1">
                <a:solidFill>
                  <a:schemeClr val="bg1">
                    <a:lumMod val="85000"/>
                  </a:schemeClr>
                </a:solidFill>
                <a:latin typeface="Comic Sans MS" pitchFamily="18"/>
                <a:ea typeface="DejaVu Sans" pitchFamily="2"/>
                <a:cs typeface="DejaVu Sans" pitchFamily="2"/>
              </a:rPr>
              <a:t>Rebbeke</a:t>
            </a:r>
            <a:r>
              <a:rPr lang="de-DE" sz="6000" b="1" dirty="0">
                <a:solidFill>
                  <a:schemeClr val="bg1">
                    <a:lumMod val="85000"/>
                  </a:schemeClr>
                </a:solidFill>
                <a:latin typeface="Comic Sans MS" pitchFamily="18"/>
                <a:ea typeface="DejaVu Sans" pitchFamily="2"/>
                <a:cs typeface="DejaVu Sans" pitchFamily="2"/>
              </a:rPr>
              <a:t> –</a:t>
            </a:r>
          </a:p>
          <a:p>
            <a:pPr hangingPunct="0">
              <a:defRPr sz="1800"/>
            </a:pPr>
            <a:r>
              <a:rPr lang="de-DE" sz="6000" b="1" dirty="0">
                <a:solidFill>
                  <a:schemeClr val="bg1">
                    <a:lumMod val="85000"/>
                  </a:schemeClr>
                </a:solidFill>
                <a:latin typeface="Comic Sans MS" pitchFamily="18"/>
                <a:ea typeface="DejaVu Sans" pitchFamily="2"/>
                <a:cs typeface="DejaVu Sans" pitchFamily="2"/>
              </a:rPr>
              <a:t>Mettinghausen –</a:t>
            </a:r>
          </a:p>
          <a:p>
            <a:pPr hangingPunct="0">
              <a:defRPr sz="1800"/>
            </a:pPr>
            <a:r>
              <a:rPr lang="de-DE" sz="6000" b="1" dirty="0" err="1">
                <a:solidFill>
                  <a:schemeClr val="bg1">
                    <a:lumMod val="85000"/>
                  </a:schemeClr>
                </a:solidFill>
                <a:latin typeface="Comic Sans MS" pitchFamily="18"/>
                <a:ea typeface="DejaVu Sans" pitchFamily="2"/>
                <a:cs typeface="DejaVu Sans" pitchFamily="2"/>
              </a:rPr>
              <a:t>Niederdedinghausen</a:t>
            </a:r>
            <a:endParaRPr lang="de-DE" sz="6000" b="1" dirty="0">
              <a:solidFill>
                <a:schemeClr val="bg1">
                  <a:lumMod val="85000"/>
                </a:schemeClr>
              </a:solidFill>
              <a:latin typeface="Comic Sans MS" pitchFamily="18"/>
              <a:ea typeface="DejaVu Sans" pitchFamily="2"/>
              <a:cs typeface="DejaVu Sans" pitchFamily="2"/>
            </a:endParaRPr>
          </a:p>
        </p:txBody>
      </p:sp>
      <p:sp>
        <p:nvSpPr>
          <p:cNvPr id="4" name="CustomShape 2"/>
          <p:cNvSpPr/>
          <p:nvPr/>
        </p:nvSpPr>
        <p:spPr>
          <a:xfrm>
            <a:off x="1627942" y="1636143"/>
            <a:ext cx="3728249" cy="4035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9208" tIns="49604" rIns="99208" bIns="49604" anchorCtr="0" compatLnSpc="0"/>
          <a:lstStyle/>
          <a:p>
            <a:pPr hangingPunct="0"/>
            <a:endParaRPr lang="de-DE" sz="1984">
              <a:solidFill>
                <a:prstClr val="black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49836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 84 Mettinghausen – Freitagabend-Treff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9" y="1693005"/>
            <a:ext cx="8982346" cy="5052569"/>
          </a:xfrm>
        </p:spPr>
      </p:pic>
    </p:spTree>
    <p:extLst>
      <p:ext uri="{BB962C8B-B14F-4D97-AF65-F5344CB8AC3E}">
        <p14:creationId xmlns:p14="http://schemas.microsoft.com/office/powerpoint/2010/main" val="2607559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7" y="1537963"/>
            <a:ext cx="8961801" cy="506793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917" y="1550571"/>
            <a:ext cx="3782040" cy="5042720"/>
          </a:xfrm>
          <a:prstGeom prst="rect">
            <a:avLst/>
          </a:prstGeom>
        </p:spPr>
      </p:pic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 84 </a:t>
            </a:r>
            <a:r>
              <a:rPr lang="de-DE" dirty="0" err="1"/>
              <a:t>Mettinghausen</a:t>
            </a:r>
            <a:r>
              <a:rPr lang="de-DE" dirty="0"/>
              <a:t> - Flutlichtanlage</a:t>
            </a:r>
          </a:p>
        </p:txBody>
      </p:sp>
    </p:spTree>
    <p:extLst>
      <p:ext uri="{BB962C8B-B14F-4D97-AF65-F5344CB8AC3E}">
        <p14:creationId xmlns:p14="http://schemas.microsoft.com/office/powerpoint/2010/main" val="414429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 84 Mettinghausen - Frühstück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76" y="1209471"/>
            <a:ext cx="7657818" cy="574336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76" y="1209471"/>
            <a:ext cx="7657818" cy="57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2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773" y="1537964"/>
            <a:ext cx="8148591" cy="5417946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 84 </a:t>
            </a:r>
            <a:r>
              <a:rPr lang="de-DE" dirty="0" err="1"/>
              <a:t>Mettinghausen</a:t>
            </a:r>
            <a:r>
              <a:rPr lang="de-DE" dirty="0"/>
              <a:t> - Spendenaktion</a:t>
            </a:r>
          </a:p>
        </p:txBody>
      </p:sp>
    </p:spTree>
    <p:extLst>
      <p:ext uri="{BB962C8B-B14F-4D97-AF65-F5344CB8AC3E}">
        <p14:creationId xmlns:p14="http://schemas.microsoft.com/office/powerpoint/2010/main" val="181561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Infrastruktur</a:t>
            </a:r>
          </a:p>
        </p:txBody>
      </p:sp>
    </p:spTree>
    <p:extLst>
      <p:ext uri="{BB962C8B-B14F-4D97-AF65-F5344CB8AC3E}">
        <p14:creationId xmlns:p14="http://schemas.microsoft.com/office/powerpoint/2010/main" val="286159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1" y="-4808"/>
            <a:ext cx="9827664" cy="7564483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2810780" y="71392"/>
            <a:ext cx="5589735" cy="620122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 descr="Flugzeu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548360" y="5963287"/>
            <a:ext cx="914400" cy="91440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126481" y="136733"/>
            <a:ext cx="1753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10 PKW-min</a:t>
            </a:r>
          </a:p>
        </p:txBody>
      </p:sp>
    </p:spTree>
    <p:extLst>
      <p:ext uri="{BB962C8B-B14F-4D97-AF65-F5344CB8AC3E}">
        <p14:creationId xmlns:p14="http://schemas.microsoft.com/office/powerpoint/2010/main" val="132432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4658" t="15261" r="18444" b="8563"/>
          <a:stretch/>
        </p:blipFill>
        <p:spPr>
          <a:xfrm>
            <a:off x="0" y="36120"/>
            <a:ext cx="10080625" cy="7489371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2204815" y="491219"/>
            <a:ext cx="6067513" cy="620122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 descr="Flugzeu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770834" y="4990744"/>
            <a:ext cx="664894" cy="664894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26480" y="136733"/>
            <a:ext cx="1864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20 PKW-min</a:t>
            </a:r>
          </a:p>
        </p:txBody>
      </p:sp>
    </p:spTree>
    <p:extLst>
      <p:ext uri="{BB962C8B-B14F-4D97-AF65-F5344CB8AC3E}">
        <p14:creationId xmlns:p14="http://schemas.microsoft.com/office/powerpoint/2010/main" val="278502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Freies WLAN in der Alten Schule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9" t="4885"/>
          <a:stretch/>
        </p:blipFill>
        <p:spPr>
          <a:xfrm>
            <a:off x="2105605" y="1537964"/>
            <a:ext cx="6187018" cy="543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74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Besondere Projekte / Aktionen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0097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Müllsammelaktion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9" y="1537964"/>
            <a:ext cx="5138954" cy="385421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388" y="3507483"/>
            <a:ext cx="4601564" cy="3451173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 rot="19665075">
            <a:off x="5955989" y="1475674"/>
            <a:ext cx="3711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>
                <a:solidFill>
                  <a:srgbClr val="FF0000"/>
                </a:solidFill>
              </a:rPr>
              <a:t> jährlich</a:t>
            </a:r>
          </a:p>
        </p:txBody>
      </p:sp>
    </p:spTree>
    <p:extLst>
      <p:ext uri="{BB962C8B-B14F-4D97-AF65-F5344CB8AC3E}">
        <p14:creationId xmlns:p14="http://schemas.microsoft.com/office/powerpoint/2010/main" val="206448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Busfahrt</a:t>
            </a:r>
          </a:p>
        </p:txBody>
      </p:sp>
    </p:spTree>
    <p:extLst>
      <p:ext uri="{BB962C8B-B14F-4D97-AF65-F5344CB8AC3E}">
        <p14:creationId xmlns:p14="http://schemas.microsoft.com/office/powerpoint/2010/main" val="3946005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Künstlergruppe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007" y="1537964"/>
            <a:ext cx="4054612" cy="5406150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1" b="9970"/>
          <a:stretch/>
        </p:blipFill>
        <p:spPr>
          <a:xfrm>
            <a:off x="979353" y="1537964"/>
            <a:ext cx="8720514" cy="540615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 rot="19665075">
            <a:off x="6327853" y="2042907"/>
            <a:ext cx="3711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>
                <a:solidFill>
                  <a:schemeClr val="bg1"/>
                </a:solidFill>
              </a:rPr>
              <a:t> wöchentlich</a:t>
            </a:r>
          </a:p>
        </p:txBody>
      </p:sp>
    </p:spTree>
    <p:extLst>
      <p:ext uri="{BB962C8B-B14F-4D97-AF65-F5344CB8AC3E}">
        <p14:creationId xmlns:p14="http://schemas.microsoft.com/office/powerpoint/2010/main" val="311234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9" y="1267111"/>
            <a:ext cx="5763526" cy="384422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0" b="7613"/>
          <a:stretch/>
        </p:blipFill>
        <p:spPr>
          <a:xfrm>
            <a:off x="833038" y="4683102"/>
            <a:ext cx="5761201" cy="227318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65" y="1267112"/>
            <a:ext cx="3204961" cy="5697709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Show-Häckseln &amp; Oldtimer</a:t>
            </a:r>
          </a:p>
        </p:txBody>
      </p:sp>
      <p:sp>
        <p:nvSpPr>
          <p:cNvPr id="7" name="Textfeld 6"/>
          <p:cNvSpPr txBox="1"/>
          <p:nvPr/>
        </p:nvSpPr>
        <p:spPr>
          <a:xfrm rot="19665075">
            <a:off x="5477051" y="1614133"/>
            <a:ext cx="4230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>
                <a:solidFill>
                  <a:srgbClr val="FF0000"/>
                </a:solidFill>
              </a:rPr>
              <a:t>September 2016</a:t>
            </a:r>
          </a:p>
        </p:txBody>
      </p:sp>
    </p:spTree>
    <p:extLst>
      <p:ext uri="{BB962C8B-B14F-4D97-AF65-F5344CB8AC3E}">
        <p14:creationId xmlns:p14="http://schemas.microsoft.com/office/powerpoint/2010/main" val="121083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703" y="1244070"/>
            <a:ext cx="7618752" cy="507916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703" y="1244071"/>
            <a:ext cx="7618752" cy="5714063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Kinder-Second-Hand-Markt</a:t>
            </a:r>
          </a:p>
        </p:txBody>
      </p:sp>
      <p:sp>
        <p:nvSpPr>
          <p:cNvPr id="6" name="Textfeld 5"/>
          <p:cNvSpPr txBox="1"/>
          <p:nvPr/>
        </p:nvSpPr>
        <p:spPr>
          <a:xfrm rot="19665075">
            <a:off x="5955989" y="1475674"/>
            <a:ext cx="3711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>
                <a:solidFill>
                  <a:srgbClr val="FF0000"/>
                </a:solidFill>
              </a:rPr>
              <a:t> 2x jährlich</a:t>
            </a:r>
          </a:p>
        </p:txBody>
      </p:sp>
    </p:spTree>
    <p:extLst>
      <p:ext uri="{BB962C8B-B14F-4D97-AF65-F5344CB8AC3E}">
        <p14:creationId xmlns:p14="http://schemas.microsoft.com/office/powerpoint/2010/main" val="391884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811" y="1414162"/>
            <a:ext cx="7489481" cy="5552694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Pflegestern für Else Schreiner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833039" y="1360783"/>
            <a:ext cx="8924943" cy="5606073"/>
            <a:chOff x="833039" y="1360783"/>
            <a:chExt cx="8924943" cy="5606073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0"/>
            <a:stretch/>
          </p:blipFill>
          <p:spPr>
            <a:xfrm>
              <a:off x="3487395" y="1360783"/>
              <a:ext cx="6270587" cy="5606073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42" r="10207"/>
            <a:stretch/>
          </p:blipFill>
          <p:spPr>
            <a:xfrm>
              <a:off x="833039" y="1360783"/>
              <a:ext cx="3290397" cy="5606073"/>
            </a:xfrm>
            <a:prstGeom prst="rect">
              <a:avLst/>
            </a:prstGeom>
          </p:spPr>
        </p:pic>
      </p:grpSp>
      <p:sp>
        <p:nvSpPr>
          <p:cNvPr id="6" name="Textfeld 5"/>
          <p:cNvSpPr txBox="1"/>
          <p:nvPr/>
        </p:nvSpPr>
        <p:spPr>
          <a:xfrm rot="19665075">
            <a:off x="6394203" y="1294727"/>
            <a:ext cx="4049167" cy="829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>
                <a:solidFill>
                  <a:srgbClr val="FF0000"/>
                </a:solidFill>
              </a:rPr>
              <a:t> Mai 2016</a:t>
            </a:r>
          </a:p>
        </p:txBody>
      </p:sp>
    </p:spTree>
    <p:extLst>
      <p:ext uri="{BB962C8B-B14F-4D97-AF65-F5344CB8AC3E}">
        <p14:creationId xmlns:p14="http://schemas.microsoft.com/office/powerpoint/2010/main" val="333606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Lippe-Steg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42" y="1537964"/>
            <a:ext cx="8146069" cy="541627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42" y="1535126"/>
            <a:ext cx="8154608" cy="542194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 rot="19665075">
            <a:off x="5955989" y="1475674"/>
            <a:ext cx="3711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>
                <a:solidFill>
                  <a:srgbClr val="FF0000"/>
                </a:solidFill>
              </a:rPr>
              <a:t> Februar 2015</a:t>
            </a:r>
          </a:p>
        </p:txBody>
      </p:sp>
    </p:spTree>
    <p:extLst>
      <p:ext uri="{BB962C8B-B14F-4D97-AF65-F5344CB8AC3E}">
        <p14:creationId xmlns:p14="http://schemas.microsoft.com/office/powerpoint/2010/main" val="254443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9" y="1714149"/>
            <a:ext cx="4106430" cy="307982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469" y="2578499"/>
            <a:ext cx="4866060" cy="364954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9" y="4504499"/>
            <a:ext cx="4106430" cy="2463858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Lippe-Steg</a:t>
            </a:r>
          </a:p>
        </p:txBody>
      </p:sp>
      <p:sp>
        <p:nvSpPr>
          <p:cNvPr id="6" name="Textfeld 5"/>
          <p:cNvSpPr txBox="1"/>
          <p:nvPr/>
        </p:nvSpPr>
        <p:spPr>
          <a:xfrm rot="19665075">
            <a:off x="5955989" y="1475674"/>
            <a:ext cx="3711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>
                <a:solidFill>
                  <a:srgbClr val="FF0000"/>
                </a:solidFill>
              </a:rPr>
              <a:t>Oktober 2015</a:t>
            </a:r>
          </a:p>
        </p:txBody>
      </p:sp>
    </p:spTree>
    <p:extLst>
      <p:ext uri="{BB962C8B-B14F-4D97-AF65-F5344CB8AC3E}">
        <p14:creationId xmlns:p14="http://schemas.microsoft.com/office/powerpoint/2010/main" val="61061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Naturschutz</a:t>
            </a:r>
          </a:p>
        </p:txBody>
      </p:sp>
    </p:spTree>
    <p:extLst>
      <p:ext uri="{BB962C8B-B14F-4D97-AF65-F5344CB8AC3E}">
        <p14:creationId xmlns:p14="http://schemas.microsoft.com/office/powerpoint/2010/main" val="19705521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309" y="1879916"/>
            <a:ext cx="6729610" cy="5047208"/>
          </a:xfrm>
          <a:prstGeom prst="rect">
            <a:avLst/>
          </a:prstGeom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Naturschutz – Baggerseen &amp; Renaturierung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9" y="1879916"/>
            <a:ext cx="8972814" cy="504720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42" y="1879916"/>
            <a:ext cx="8972811" cy="504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36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215" y="1724890"/>
            <a:ext cx="7570300" cy="5046867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Naturschutz - Kopfweidenpflege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99" y="1724890"/>
            <a:ext cx="8972207" cy="504686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99" y="1723746"/>
            <a:ext cx="8974241" cy="504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8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Freizeit &amp; Tourismus</a:t>
            </a:r>
          </a:p>
        </p:txBody>
      </p:sp>
    </p:spTree>
    <p:extLst>
      <p:ext uri="{BB962C8B-B14F-4D97-AF65-F5344CB8AC3E}">
        <p14:creationId xmlns:p14="http://schemas.microsoft.com/office/powerpoint/2010/main" val="217485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9" y="1501772"/>
            <a:ext cx="8183493" cy="544115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9" y="1501771"/>
            <a:ext cx="5441152" cy="544115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167" y="1501770"/>
            <a:ext cx="4111764" cy="5482350"/>
          </a:xfrm>
          <a:prstGeom prst="rect">
            <a:avLst/>
          </a:prstGeom>
        </p:spPr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833039" y="278415"/>
            <a:ext cx="8857892" cy="1259549"/>
          </a:xfrm>
        </p:spPr>
        <p:txBody>
          <a:bodyPr/>
          <a:lstStyle/>
          <a:p>
            <a:r>
              <a:rPr lang="de-DE" dirty="0"/>
              <a:t>Busfahrt – Hebammenpraxis „Mein Landkind“</a:t>
            </a:r>
          </a:p>
        </p:txBody>
      </p:sp>
    </p:spTree>
    <p:extLst>
      <p:ext uri="{BB962C8B-B14F-4D97-AF65-F5344CB8AC3E}">
        <p14:creationId xmlns:p14="http://schemas.microsoft.com/office/powerpoint/2010/main" val="216222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Tourismus – Radwege und Kanutouren</a:t>
            </a:r>
          </a:p>
        </p:txBody>
      </p:sp>
      <p:pic>
        <p:nvPicPr>
          <p:cNvPr id="4" name="Picture 2" descr="http://www.roemerlipperoute.de/fileadmin/_processed_/csm_Logo_RLR_Claim_pos_sRGB_02_23ccd3383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39" y="1266002"/>
            <a:ext cx="3174076" cy="24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916332" y="5077682"/>
            <a:ext cx="23871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Europaroute (D3) – Europäischer Fernradweg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" t="6053" r="-1" b="8729"/>
          <a:stretch/>
        </p:blipFill>
        <p:spPr>
          <a:xfrm rot="5400000">
            <a:off x="271627" y="4304737"/>
            <a:ext cx="3206116" cy="208329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968" y="1266002"/>
            <a:ext cx="4564543" cy="273872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313" y="4136863"/>
            <a:ext cx="4680462" cy="280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7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 idx="4294967295"/>
          </p:nvPr>
        </p:nvSpPr>
        <p:spPr>
          <a:xfrm>
            <a:off x="587781" y="242785"/>
            <a:ext cx="9072563" cy="1262063"/>
          </a:xfrm>
        </p:spPr>
        <p:txBody>
          <a:bodyPr/>
          <a:lstStyle/>
          <a:p>
            <a:pPr lvl="0"/>
            <a:r>
              <a:rPr lang="de-DE" dirty="0"/>
              <a:t>Tourismus – </a:t>
            </a:r>
            <a:r>
              <a:rPr lang="de-DE" dirty="0" err="1"/>
              <a:t>Schäfermeier‘s</a:t>
            </a:r>
            <a:r>
              <a:rPr lang="de-DE" dirty="0"/>
              <a:t> Kaffeescheune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73" y="2508158"/>
            <a:ext cx="4556531" cy="341739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950" y="2508158"/>
            <a:ext cx="4556530" cy="341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2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9" r="28623" b="10777"/>
          <a:stretch/>
        </p:blipFill>
        <p:spPr>
          <a:xfrm>
            <a:off x="2791955" y="1525283"/>
            <a:ext cx="5232549" cy="5408405"/>
          </a:xfrm>
          <a:prstGeom prst="rect">
            <a:avLst/>
          </a:prstGeom>
        </p:spPr>
      </p:pic>
      <p:sp>
        <p:nvSpPr>
          <p:cNvPr id="2" name="Titel 1"/>
          <p:cNvSpPr txBox="1">
            <a:spLocks noGrp="1"/>
          </p:cNvSpPr>
          <p:nvPr>
            <p:ph type="title" idx="4294967295"/>
          </p:nvPr>
        </p:nvSpPr>
        <p:spPr>
          <a:xfrm>
            <a:off x="587781" y="242785"/>
            <a:ext cx="9072563" cy="1262063"/>
          </a:xfrm>
        </p:spPr>
        <p:txBody>
          <a:bodyPr/>
          <a:lstStyle/>
          <a:p>
            <a:pPr lvl="0"/>
            <a:r>
              <a:rPr lang="de-DE" dirty="0"/>
              <a:t>Tourismus - </a:t>
            </a:r>
            <a:r>
              <a:rPr lang="de-DE" dirty="0" err="1"/>
              <a:t>Schäfermeier‘s</a:t>
            </a:r>
            <a:r>
              <a:rPr lang="de-DE" dirty="0"/>
              <a:t> Kaffeescheune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18" y="1525283"/>
            <a:ext cx="7212499" cy="540937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48" y="1511215"/>
            <a:ext cx="8145833" cy="543055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48" y="1511215"/>
            <a:ext cx="8145833" cy="543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16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www.camping-lippstadt.de/wp-content/uploads/2016/01/IMG_1063-1024x7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868" y="1537964"/>
            <a:ext cx="7750491" cy="542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Tourismus – </a:t>
            </a:r>
            <a:r>
              <a:rPr lang="de-DE" dirty="0" err="1"/>
              <a:t>Alberssee</a:t>
            </a:r>
            <a:r>
              <a:rPr lang="de-DE" dirty="0"/>
              <a:t>, Campingplatz und Kaffeescheune</a:t>
            </a:r>
          </a:p>
        </p:txBody>
      </p:sp>
      <p:sp>
        <p:nvSpPr>
          <p:cNvPr id="10" name="Legende: Linie 9"/>
          <p:cNvSpPr/>
          <p:nvPr/>
        </p:nvSpPr>
        <p:spPr>
          <a:xfrm>
            <a:off x="7046842" y="1773972"/>
            <a:ext cx="1239726" cy="927358"/>
          </a:xfrm>
          <a:prstGeom prst="borderCallout1">
            <a:avLst>
              <a:gd name="adj1" fmla="val 118141"/>
              <a:gd name="adj2" fmla="val 38215"/>
              <a:gd name="adj3" fmla="val 190623"/>
              <a:gd name="adj4" fmla="val 57664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Strandbad </a:t>
            </a:r>
            <a:r>
              <a:rPr lang="de-DE" dirty="0" err="1"/>
              <a:t>Alberssee</a:t>
            </a:r>
            <a:endParaRPr lang="de-DE" dirty="0"/>
          </a:p>
        </p:txBody>
      </p:sp>
      <p:sp>
        <p:nvSpPr>
          <p:cNvPr id="13" name="Legende: Linie 12"/>
          <p:cNvSpPr/>
          <p:nvPr/>
        </p:nvSpPr>
        <p:spPr>
          <a:xfrm>
            <a:off x="4381858" y="5840276"/>
            <a:ext cx="1830223" cy="937328"/>
          </a:xfrm>
          <a:prstGeom prst="borderCallout1">
            <a:avLst>
              <a:gd name="adj1" fmla="val 53649"/>
              <a:gd name="adj2" fmla="val -8914"/>
              <a:gd name="adj3" fmla="val -28209"/>
              <a:gd name="adj4" fmla="val -35174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Campingparadies </a:t>
            </a:r>
            <a:r>
              <a:rPr lang="de-DE" dirty="0" err="1"/>
              <a:t>Lippstädter</a:t>
            </a:r>
            <a:r>
              <a:rPr lang="de-DE" dirty="0"/>
              <a:t> Seenplatte</a:t>
            </a:r>
          </a:p>
        </p:txBody>
      </p:sp>
      <p:sp>
        <p:nvSpPr>
          <p:cNvPr id="14" name="Legende: Linie 13"/>
          <p:cNvSpPr/>
          <p:nvPr/>
        </p:nvSpPr>
        <p:spPr>
          <a:xfrm>
            <a:off x="1887102" y="3864697"/>
            <a:ext cx="1571589" cy="862272"/>
          </a:xfrm>
          <a:prstGeom prst="borderCallout1">
            <a:avLst>
              <a:gd name="adj1" fmla="val 76687"/>
              <a:gd name="adj2" fmla="val 108961"/>
              <a:gd name="adj3" fmla="val 106911"/>
              <a:gd name="adj4" fmla="val 15657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Schäfermeier‘s</a:t>
            </a:r>
            <a:endParaRPr lang="de-DE" dirty="0"/>
          </a:p>
          <a:p>
            <a:pPr algn="ctr"/>
            <a:r>
              <a:rPr lang="de-DE" dirty="0"/>
              <a:t>Kaffeescheune</a:t>
            </a:r>
          </a:p>
        </p:txBody>
      </p:sp>
      <p:sp>
        <p:nvSpPr>
          <p:cNvPr id="7" name="Legende: Linie 12"/>
          <p:cNvSpPr/>
          <p:nvPr/>
        </p:nvSpPr>
        <p:spPr>
          <a:xfrm>
            <a:off x="3861532" y="1908256"/>
            <a:ext cx="1435438" cy="793074"/>
          </a:xfrm>
          <a:prstGeom prst="borderCallout1">
            <a:avLst>
              <a:gd name="adj1" fmla="val 122417"/>
              <a:gd name="adj2" fmla="val 64799"/>
              <a:gd name="adj3" fmla="val 225443"/>
              <a:gd name="adj4" fmla="val 15785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Strandcafé</a:t>
            </a:r>
          </a:p>
          <a:p>
            <a:pPr algn="ctr"/>
            <a:r>
              <a:rPr lang="de-DE" dirty="0" err="1"/>
              <a:t>Alberssee</a:t>
            </a:r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DDC"/>
              </a:clrFrom>
              <a:clrTo>
                <a:srgbClr val="FFFDDC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21925" y="4009293"/>
            <a:ext cx="584478" cy="829383"/>
          </a:xfrm>
          <a:prstGeom prst="rect">
            <a:avLst/>
          </a:prstGeom>
        </p:spPr>
      </p:pic>
      <p:sp>
        <p:nvSpPr>
          <p:cNvPr id="16" name="Legende: Linie 9"/>
          <p:cNvSpPr/>
          <p:nvPr/>
        </p:nvSpPr>
        <p:spPr>
          <a:xfrm>
            <a:off x="6789224" y="4726969"/>
            <a:ext cx="1497344" cy="927358"/>
          </a:xfrm>
          <a:prstGeom prst="borderCallout1">
            <a:avLst>
              <a:gd name="adj1" fmla="val 66564"/>
              <a:gd name="adj2" fmla="val 110556"/>
              <a:gd name="adj3" fmla="val 76851"/>
              <a:gd name="adj4" fmla="val 14315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Segelstation</a:t>
            </a:r>
          </a:p>
        </p:txBody>
      </p:sp>
    </p:spTree>
    <p:extLst>
      <p:ext uri="{BB962C8B-B14F-4D97-AF65-F5344CB8AC3E}">
        <p14:creationId xmlns:p14="http://schemas.microsoft.com/office/powerpoint/2010/main" val="2678685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833039" y="278415"/>
            <a:ext cx="8857892" cy="1259549"/>
          </a:xfrm>
        </p:spPr>
        <p:txBody>
          <a:bodyPr/>
          <a:lstStyle/>
          <a:p>
            <a:r>
              <a:rPr lang="de-DE" dirty="0"/>
              <a:t>Busfahrt – Hebammenpraxis „Mein Landkind“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826" y="1537964"/>
            <a:ext cx="3619713" cy="538297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804" y="1537964"/>
            <a:ext cx="8082361" cy="538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7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Busfahrt – Langhorst Möbelwerkstätte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3039" y="1768686"/>
            <a:ext cx="4323577" cy="5186171"/>
          </a:xfrm>
        </p:spPr>
        <p:txBody>
          <a:bodyPr/>
          <a:lstStyle/>
          <a:p>
            <a:r>
              <a:rPr lang="de-DE" dirty="0"/>
              <a:t>Fertigt furnierte und lackierte Speise- und Wohnzimmermöbel im gehobenen Segment</a:t>
            </a:r>
          </a:p>
          <a:p>
            <a:r>
              <a:rPr lang="de-DE" dirty="0"/>
              <a:t>1965 gegründet, 75 Mitarbeiter in 2017</a:t>
            </a:r>
          </a:p>
          <a:p>
            <a:r>
              <a:rPr lang="de-DE" dirty="0"/>
              <a:t>Investition: Neubau des Verwaltungs-gebäudes in </a:t>
            </a:r>
            <a:r>
              <a:rPr lang="de-DE" dirty="0" err="1"/>
              <a:t>Rebbeke</a:t>
            </a:r>
            <a:r>
              <a:rPr lang="de-DE" dirty="0"/>
              <a:t> (10.000 m</a:t>
            </a:r>
            <a:r>
              <a:rPr lang="de-DE" baseline="30000" dirty="0"/>
              <a:t>2</a:t>
            </a:r>
            <a:r>
              <a:rPr lang="de-DE" dirty="0"/>
              <a:t>)</a:t>
            </a:r>
            <a:endParaRPr lang="de-DE" baseline="300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313" y="1857764"/>
            <a:ext cx="4763254" cy="357244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313" y="1857764"/>
            <a:ext cx="4763254" cy="367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4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Ankunft „Alte Schule“</a:t>
            </a:r>
          </a:p>
        </p:txBody>
      </p:sp>
    </p:spTree>
    <p:extLst>
      <p:ext uri="{BB962C8B-B14F-4D97-AF65-F5344CB8AC3E}">
        <p14:creationId xmlns:p14="http://schemas.microsoft.com/office/powerpoint/2010/main" val="308299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9" y="1537964"/>
            <a:ext cx="8951896" cy="503544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9" y="1537964"/>
            <a:ext cx="8951896" cy="5035442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Ankunft - Krabbelgruppen</a:t>
            </a:r>
          </a:p>
        </p:txBody>
      </p:sp>
    </p:spTree>
    <p:extLst>
      <p:ext uri="{BB962C8B-B14F-4D97-AF65-F5344CB8AC3E}">
        <p14:creationId xmlns:p14="http://schemas.microsoft.com/office/powerpoint/2010/main" val="274658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Vereinsleben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899639" y="1340640"/>
            <a:ext cx="5796001" cy="3167640"/>
            <a:chOff x="899639" y="1340640"/>
            <a:chExt cx="5796001" cy="3167640"/>
          </a:xfrm>
        </p:grpSpPr>
        <p:sp>
          <p:nvSpPr>
            <p:cNvPr id="5" name="CustomShape 3"/>
            <p:cNvSpPr/>
            <p:nvPr/>
          </p:nvSpPr>
          <p:spPr>
            <a:xfrm>
              <a:off x="899639" y="1340640"/>
              <a:ext cx="3959640" cy="25196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92D050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endParaRPr lang="de-DE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endParaRPr>
            </a:p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endParaRPr lang="de-DE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endParaRPr>
            </a:p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de-DE" sz="1800" b="0" i="0" u="none" strike="noStrike" kern="1200" spc="0" dirty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DejaVu Sans" pitchFamily="2"/>
                  <a:cs typeface="DejaVu Sans" pitchFamily="2"/>
                </a:rPr>
                <a:t>Heimatschutzverein Mettinghausen 1913 e.V.</a:t>
              </a:r>
            </a:p>
          </p:txBody>
        </p:sp>
        <p:sp>
          <p:nvSpPr>
            <p:cNvPr id="6" name="CustomShape 4"/>
            <p:cNvSpPr/>
            <p:nvPr/>
          </p:nvSpPr>
          <p:spPr>
            <a:xfrm>
              <a:off x="4176000" y="1584000"/>
              <a:ext cx="2519640" cy="17276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92D050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de-DE" sz="1800" b="0" i="0" u="none" strike="noStrike" kern="1200" spc="0" dirty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DejaVu Sans" pitchFamily="2"/>
                  <a:cs typeface="DejaVu Sans" pitchFamily="2"/>
                </a:rPr>
                <a:t>Sportverein</a:t>
              </a:r>
            </a:p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de-DE" sz="1800" b="0" i="0" u="none" strike="noStrike" kern="1200" spc="0" dirty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DejaVu Sans" pitchFamily="2"/>
                  <a:cs typeface="DejaVu Sans" pitchFamily="2"/>
                </a:rPr>
                <a:t>SC 84 </a:t>
              </a:r>
              <a:r>
                <a:rPr lang="de-DE" sz="1800" b="0" i="0" u="none" strike="noStrike" kern="1200" spc="0" dirty="0" err="1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DejaVu Sans" pitchFamily="2"/>
                  <a:cs typeface="DejaVu Sans" pitchFamily="2"/>
                </a:rPr>
                <a:t>Mettinghausene</a:t>
              </a:r>
              <a:r>
                <a:rPr lang="de-DE" sz="1800" b="0" i="0" u="none" strike="noStrike" kern="1200" spc="0" dirty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DejaVu Sans" pitchFamily="2"/>
                  <a:cs typeface="DejaVu Sans" pitchFamily="2"/>
                </a:rPr>
                <a:t>. V.</a:t>
              </a:r>
            </a:p>
          </p:txBody>
        </p:sp>
        <p:sp>
          <p:nvSpPr>
            <p:cNvPr id="7" name="CustomShape 5"/>
            <p:cNvSpPr/>
            <p:nvPr/>
          </p:nvSpPr>
          <p:spPr>
            <a:xfrm>
              <a:off x="2843640" y="2925000"/>
              <a:ext cx="2303640" cy="15832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92D050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endParaRPr lang="de-DE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endParaRPr>
            </a:p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de-DE" sz="1800" b="0" i="0" u="none" strike="noStrike" kern="1200" spc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DejaVu Sans" pitchFamily="2"/>
                  <a:cs typeface="DejaVu Sans" pitchFamily="2"/>
                </a:rPr>
                <a:t>Feuerwehr Rebbeke</a:t>
              </a: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6325190" y="1394100"/>
            <a:ext cx="3240000" cy="3239640"/>
            <a:chOff x="5580000" y="1196640"/>
            <a:chExt cx="3240000" cy="3239640"/>
          </a:xfrm>
        </p:grpSpPr>
        <p:sp>
          <p:nvSpPr>
            <p:cNvPr id="9" name="CustomShape 6"/>
            <p:cNvSpPr/>
            <p:nvPr/>
          </p:nvSpPr>
          <p:spPr>
            <a:xfrm>
              <a:off x="5580000" y="3501000"/>
              <a:ext cx="2087640" cy="9352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92D050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de-DE" sz="1800" b="0" i="0" u="none" strike="noStrike" kern="1200" spc="0" dirty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DejaVu Sans" pitchFamily="2"/>
                  <a:cs typeface="DejaVu Sans" pitchFamily="2"/>
                </a:rPr>
                <a:t>Brieftauben-zuchtverein</a:t>
              </a:r>
            </a:p>
          </p:txBody>
        </p:sp>
        <p:sp>
          <p:nvSpPr>
            <p:cNvPr id="10" name="CustomShape 9"/>
            <p:cNvSpPr/>
            <p:nvPr/>
          </p:nvSpPr>
          <p:spPr>
            <a:xfrm>
              <a:off x="7020360" y="1772639"/>
              <a:ext cx="1799640" cy="7912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92D050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de-DE" sz="1800" b="0" i="0" u="none" strike="noStrike" kern="1200" spc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DejaVu Sans" pitchFamily="2"/>
                  <a:cs typeface="DejaVu Sans" pitchFamily="2"/>
                </a:rPr>
                <a:t>Landw.</a:t>
              </a:r>
            </a:p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de-DE" sz="1800" b="0" i="0" u="none" strike="noStrike" kern="1200" spc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DejaVu Sans" pitchFamily="2"/>
                  <a:cs typeface="DejaVu Sans" pitchFamily="2"/>
                </a:rPr>
                <a:t>Ortsverein</a:t>
              </a:r>
            </a:p>
          </p:txBody>
        </p:sp>
        <p:sp>
          <p:nvSpPr>
            <p:cNvPr id="11" name="CustomShape 10"/>
            <p:cNvSpPr/>
            <p:nvPr/>
          </p:nvSpPr>
          <p:spPr>
            <a:xfrm>
              <a:off x="6516360" y="1196640"/>
              <a:ext cx="1367280" cy="7912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92D050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de-DE" sz="1800" b="0" i="0" u="none" strike="noStrike" kern="1200" spc="0" dirty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DejaVu Sans" pitchFamily="2"/>
                  <a:cs typeface="DejaVu Sans" pitchFamily="2"/>
                </a:rPr>
                <a:t>PS-Club</a:t>
              </a:r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1134089" y="4417074"/>
            <a:ext cx="4176001" cy="2375640"/>
            <a:chOff x="755639" y="3933000"/>
            <a:chExt cx="4176001" cy="2375640"/>
          </a:xfrm>
        </p:grpSpPr>
        <p:sp>
          <p:nvSpPr>
            <p:cNvPr id="13" name="CustomShape 1"/>
            <p:cNvSpPr/>
            <p:nvPr/>
          </p:nvSpPr>
          <p:spPr>
            <a:xfrm>
              <a:off x="755639" y="5301360"/>
              <a:ext cx="1727640" cy="10072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92D050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de-DE" sz="1800" b="0" i="0" u="none" strike="noStrike" kern="1200" spc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DejaVu Sans" pitchFamily="2"/>
                  <a:cs typeface="DejaVu Sans" pitchFamily="2"/>
                </a:rPr>
                <a:t>Straßen-feste</a:t>
              </a:r>
            </a:p>
          </p:txBody>
        </p:sp>
        <p:sp>
          <p:nvSpPr>
            <p:cNvPr id="14" name="CustomShape 11"/>
            <p:cNvSpPr/>
            <p:nvPr/>
          </p:nvSpPr>
          <p:spPr>
            <a:xfrm>
              <a:off x="1835640" y="4797000"/>
              <a:ext cx="1727640" cy="10072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92D050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de-DE" sz="1800" b="0" i="0" u="none" strike="noStrike" kern="1200" spc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DejaVu Sans" pitchFamily="2"/>
                  <a:cs typeface="DejaVu Sans" pitchFamily="2"/>
                </a:rPr>
                <a:t>Krabbel-gruppen</a:t>
              </a:r>
            </a:p>
          </p:txBody>
        </p:sp>
        <p:sp>
          <p:nvSpPr>
            <p:cNvPr id="15" name="CustomShape 12"/>
            <p:cNvSpPr/>
            <p:nvPr/>
          </p:nvSpPr>
          <p:spPr>
            <a:xfrm>
              <a:off x="827640" y="3933000"/>
              <a:ext cx="1727640" cy="12232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92D050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de-DE" sz="1800" b="0" i="0" u="none" strike="noStrike" kern="1200" spc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DejaVu Sans" pitchFamily="2"/>
                  <a:cs typeface="DejaVu Sans" pitchFamily="2"/>
                </a:rPr>
                <a:t>Karten-spiel-gruppen</a:t>
              </a:r>
            </a:p>
          </p:txBody>
        </p:sp>
        <p:sp>
          <p:nvSpPr>
            <p:cNvPr id="16" name="CustomShape 13"/>
            <p:cNvSpPr/>
            <p:nvPr/>
          </p:nvSpPr>
          <p:spPr>
            <a:xfrm>
              <a:off x="3204000" y="5013000"/>
              <a:ext cx="1727640" cy="11512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92D050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de-DE" sz="1800" b="0" i="0" u="none" strike="noStrike" kern="1200" spc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DejaVu Sans" pitchFamily="2"/>
                  <a:cs typeface="DejaVu Sans" pitchFamily="2"/>
                </a:rPr>
                <a:t>Senioren-</a:t>
              </a:r>
            </a:p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de-DE" sz="1800" b="0" i="0" u="none" strike="noStrike" kern="1200" spc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DejaVu Sans" pitchFamily="2"/>
                  <a:cs typeface="DejaVu Sans" pitchFamily="2"/>
                </a:rPr>
                <a:t>Fahrrad-gruppe</a:t>
              </a:r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5580000" y="4994100"/>
            <a:ext cx="4103640" cy="1620359"/>
            <a:chOff x="4716000" y="4653000"/>
            <a:chExt cx="4103640" cy="1620359"/>
          </a:xfrm>
        </p:grpSpPr>
        <p:sp>
          <p:nvSpPr>
            <p:cNvPr id="18" name="CustomShape 7"/>
            <p:cNvSpPr/>
            <p:nvPr/>
          </p:nvSpPr>
          <p:spPr>
            <a:xfrm>
              <a:off x="7452360" y="4869000"/>
              <a:ext cx="1367280" cy="7912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92D050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de-DE" sz="1800" b="0" i="0" u="none" strike="noStrike" kern="1200" spc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DejaVu Sans" pitchFamily="2"/>
                  <a:cs typeface="DejaVu Sans" pitchFamily="2"/>
                </a:rPr>
                <a:t>Kolping</a:t>
              </a:r>
            </a:p>
          </p:txBody>
        </p:sp>
        <p:sp>
          <p:nvSpPr>
            <p:cNvPr id="19" name="CustomShape 8"/>
            <p:cNvSpPr/>
            <p:nvPr/>
          </p:nvSpPr>
          <p:spPr>
            <a:xfrm>
              <a:off x="7372079" y="5445360"/>
              <a:ext cx="1367280" cy="7912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92D050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de-DE" sz="1800" b="0" i="0" u="none" strike="noStrike" kern="1200" spc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DejaVu Sans" pitchFamily="2"/>
                  <a:cs typeface="DejaVu Sans" pitchFamily="2"/>
                </a:rPr>
                <a:t>Caritas</a:t>
              </a:r>
            </a:p>
          </p:txBody>
        </p:sp>
        <p:sp>
          <p:nvSpPr>
            <p:cNvPr id="20" name="CustomShape 14"/>
            <p:cNvSpPr/>
            <p:nvPr/>
          </p:nvSpPr>
          <p:spPr>
            <a:xfrm>
              <a:off x="4716000" y="4653000"/>
              <a:ext cx="2087640" cy="6472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92D050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de-DE" sz="1800" b="0" i="0" u="none" strike="noStrike" kern="1200" spc="0" dirty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DejaVu Sans" pitchFamily="2"/>
                  <a:cs typeface="DejaVu Sans" pitchFamily="2"/>
                </a:rPr>
                <a:t>Kellerclub</a:t>
              </a:r>
            </a:p>
          </p:txBody>
        </p:sp>
        <p:sp>
          <p:nvSpPr>
            <p:cNvPr id="21" name="CustomShape 15"/>
            <p:cNvSpPr/>
            <p:nvPr/>
          </p:nvSpPr>
          <p:spPr>
            <a:xfrm>
              <a:off x="6336360" y="5482079"/>
              <a:ext cx="1367280" cy="7912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92D050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de-DE" sz="1800" b="0" i="0" u="none" strike="noStrike" kern="1200" spc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DejaVu Sans" pitchFamily="2"/>
                  <a:cs typeface="DejaVu Sans" pitchFamily="2"/>
                </a:rPr>
                <a:t>kfd</a:t>
              </a:r>
            </a:p>
          </p:txBody>
        </p:sp>
        <p:sp>
          <p:nvSpPr>
            <p:cNvPr id="22" name="CustomShape 16"/>
            <p:cNvSpPr/>
            <p:nvPr/>
          </p:nvSpPr>
          <p:spPr>
            <a:xfrm>
              <a:off x="5076180" y="5409360"/>
              <a:ext cx="1367280" cy="7912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92D050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de-DE" sz="1800" b="0" i="0" u="none" strike="noStrike" kern="1200" spc="0" dirty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DejaVu Sans" pitchFamily="2"/>
                  <a:cs typeface="DejaVu Sans" pitchFamily="2"/>
                </a:rPr>
                <a:t>Land-frauen</a:t>
              </a:r>
            </a:p>
          </p:txBody>
        </p:sp>
      </p:grpSp>
      <p:sp>
        <p:nvSpPr>
          <p:cNvPr id="23" name="CustomShape 6"/>
          <p:cNvSpPr/>
          <p:nvPr/>
        </p:nvSpPr>
        <p:spPr>
          <a:xfrm>
            <a:off x="2587572" y="4750470"/>
            <a:ext cx="2552119" cy="59678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92D050"/>
          </a:solidFill>
          <a:ln>
            <a:noFill/>
            <a:prstDash val="solid"/>
          </a:ln>
        </p:spPr>
        <p:txBody>
          <a:bodyPr vert="horz" wrap="square" lIns="90000" tIns="45000" rIns="90000" bIns="45000" anchor="t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de-DE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Künstler</a:t>
            </a:r>
            <a:r>
              <a:rPr lang="de-DE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gruppe</a:t>
            </a:r>
            <a:endParaRPr lang="de-DE" sz="18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837961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SC 84 </a:t>
            </a:r>
            <a:br>
              <a:rPr lang="de-DE" dirty="0"/>
            </a:br>
            <a:r>
              <a:rPr lang="de-DE" dirty="0"/>
              <a:t>Mettinghausen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51" y="2348400"/>
            <a:ext cx="21336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68903"/>
      </p:ext>
    </p:extLst>
  </p:cSld>
  <p:clrMapOvr>
    <a:masterClrMapping/>
  </p:clrMapOvr>
</p:sld>
</file>

<file path=ppt/theme/theme1.xml><?xml version="1.0" encoding="utf-8"?>
<a:theme xmlns:a="http://schemas.openxmlformats.org/drawingml/2006/main" name="1_Standard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</Words>
  <Application>Microsoft Office PowerPoint</Application>
  <PresentationFormat>Benutzerdefiniert</PresentationFormat>
  <Paragraphs>84</Paragraphs>
  <Slides>33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33</vt:i4>
      </vt:variant>
    </vt:vector>
  </HeadingPairs>
  <TitlesOfParts>
    <vt:vector size="47" baseType="lpstr">
      <vt:lpstr>Arial Unicode MS</vt:lpstr>
      <vt:lpstr>Microsoft YaHei</vt:lpstr>
      <vt:lpstr>Arial</vt:lpstr>
      <vt:lpstr>Calibri</vt:lpstr>
      <vt:lpstr>Calibri Light</vt:lpstr>
      <vt:lpstr>Comic Sans MS</vt:lpstr>
      <vt:lpstr>DejaVu Sans</vt:lpstr>
      <vt:lpstr>Lucida Sans</vt:lpstr>
      <vt:lpstr>Mangal</vt:lpstr>
      <vt:lpstr>Symbol</vt:lpstr>
      <vt:lpstr>Tahoma</vt:lpstr>
      <vt:lpstr>Times New Roman</vt:lpstr>
      <vt:lpstr>1_Standard</vt:lpstr>
      <vt:lpstr>Benutzerdefiniertes Design</vt:lpstr>
      <vt:lpstr>PowerPoint-Präsentation</vt:lpstr>
      <vt:lpstr>Busfahrt</vt:lpstr>
      <vt:lpstr>Busfahrt – Hebammenpraxis „Mein Landkind“</vt:lpstr>
      <vt:lpstr>Busfahrt – Hebammenpraxis „Mein Landkind“</vt:lpstr>
      <vt:lpstr>Busfahrt – Langhorst Möbelwerkstätte</vt:lpstr>
      <vt:lpstr>Ankunft „Alte Schule“</vt:lpstr>
      <vt:lpstr>Ankunft - Krabbelgruppen</vt:lpstr>
      <vt:lpstr>Vereinsleben</vt:lpstr>
      <vt:lpstr>SC 84  Mettinghausen</vt:lpstr>
      <vt:lpstr>SC 84 Mettinghausen – Freitagabend-Treff</vt:lpstr>
      <vt:lpstr>SC 84 Mettinghausen - Flutlichtanlage</vt:lpstr>
      <vt:lpstr>SC 84 Mettinghausen - Frühstück</vt:lpstr>
      <vt:lpstr>SC 84 Mettinghausen - Spendenaktion</vt:lpstr>
      <vt:lpstr>Infrastruktur</vt:lpstr>
      <vt:lpstr>PowerPoint-Präsentation</vt:lpstr>
      <vt:lpstr>PowerPoint-Präsentation</vt:lpstr>
      <vt:lpstr>Freies WLAN in der Alten Schule</vt:lpstr>
      <vt:lpstr>Besondere Projekte / Aktionen</vt:lpstr>
      <vt:lpstr>Müllsammelaktion</vt:lpstr>
      <vt:lpstr>Künstlergruppe</vt:lpstr>
      <vt:lpstr>Show-Häckseln &amp; Oldtimer</vt:lpstr>
      <vt:lpstr>Kinder-Second-Hand-Markt</vt:lpstr>
      <vt:lpstr>Pflegestern für Else Schreiner</vt:lpstr>
      <vt:lpstr>Lippe-Steg</vt:lpstr>
      <vt:lpstr>Lippe-Steg</vt:lpstr>
      <vt:lpstr>Naturschutz</vt:lpstr>
      <vt:lpstr>Naturschutz – Baggerseen &amp; Renaturierung</vt:lpstr>
      <vt:lpstr>Naturschutz - Kopfweidenpflege</vt:lpstr>
      <vt:lpstr>Freizeit &amp; Tourismus</vt:lpstr>
      <vt:lpstr>Tourismus – Radwege und Kanutouren</vt:lpstr>
      <vt:lpstr>Tourismus – Schäfermeier‘s Kaffeescheune</vt:lpstr>
      <vt:lpstr>Tourismus - Schäfermeier‘s Kaffeescheune</vt:lpstr>
      <vt:lpstr>Tourismus – Alberssee, Campingplatz und Kaffeescheune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Matthias Saneke</dc:creator>
  <cp:lastModifiedBy>Linus</cp:lastModifiedBy>
  <cp:revision>132</cp:revision>
  <dcterms:created xsi:type="dcterms:W3CDTF">2017-03-05T13:03:56Z</dcterms:created>
  <dcterms:modified xsi:type="dcterms:W3CDTF">2017-05-30T16:01:41Z</dcterms:modified>
</cp:coreProperties>
</file>